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9" r:id="rId2"/>
    <p:sldId id="307" r:id="rId3"/>
    <p:sldId id="303" r:id="rId4"/>
    <p:sldId id="312" r:id="rId5"/>
    <p:sldId id="313" r:id="rId6"/>
    <p:sldId id="315" r:id="rId7"/>
    <p:sldId id="314" r:id="rId8"/>
    <p:sldId id="316" r:id="rId9"/>
    <p:sldId id="317" r:id="rId10"/>
    <p:sldId id="318" r:id="rId11"/>
    <p:sldId id="300" r:id="rId12"/>
    <p:sldId id="320" r:id="rId13"/>
    <p:sldId id="321" r:id="rId14"/>
    <p:sldId id="322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>
        <p:scale>
          <a:sx n="77" d="100"/>
          <a:sy n="77" d="100"/>
        </p:scale>
        <p:origin x="14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F61F-BBEC-46DD-BFFA-1C26329CCA5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4D1D5-F863-4238-8EAF-0F399105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how do we interpret</a:t>
            </a:r>
            <a:r>
              <a:rPr lang="en-US" baseline="0" dirty="0"/>
              <a:t> exactly where these kernels probe the interior? We create a target function </a:t>
            </a:r>
            <a:r>
              <a:rPr lang="en-US" baseline="0"/>
              <a:t>and averaging kernel.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9510A-7E9E-4C55-BCF5-5D46B66FB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30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6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1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2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1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9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6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F5DD-515B-46A9-840C-A14DD8CBEE0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F1F78-2E98-4189-A657-75F7B772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3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" y="-1"/>
            <a:ext cx="9144000" cy="19921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Constraints on Saturn’s Deep Interior from Seismic Inversions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7876" y="2911573"/>
            <a:ext cx="4584441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Ethan Dederick &amp; Jason </a:t>
            </a:r>
            <a:r>
              <a:rPr lang="en-US" dirty="0" err="1">
                <a:solidFill>
                  <a:schemeClr val="bg1"/>
                </a:solidFill>
              </a:rPr>
              <a:t>Jackiewicz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New Mexico State University</a:t>
            </a:r>
          </a:p>
          <a:p>
            <a:r>
              <a:rPr lang="en-US" dirty="0">
                <a:solidFill>
                  <a:schemeClr val="bg1"/>
                </a:solidFill>
              </a:rPr>
              <a:t>Cassini Symposium</a:t>
            </a:r>
          </a:p>
          <a:p>
            <a:r>
              <a:rPr lang="en-US" dirty="0">
                <a:solidFill>
                  <a:schemeClr val="bg1"/>
                </a:solidFill>
              </a:rPr>
              <a:t>August 16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19ECF-A191-EC47-8C22-05620E92598C}"/>
              </a:ext>
            </a:extLst>
          </p:cNvPr>
          <p:cNvSpPr txBox="1"/>
          <p:nvPr/>
        </p:nvSpPr>
        <p:spPr>
          <a:xfrm>
            <a:off x="5539409" y="2372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A3AC3-81BD-1140-BEFA-324DC74C21A4}"/>
              </a:ext>
            </a:extLst>
          </p:cNvPr>
          <p:cNvSpPr txBox="1"/>
          <p:nvPr/>
        </p:nvSpPr>
        <p:spPr>
          <a:xfrm>
            <a:off x="9925878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17433-396D-594D-99E1-843D00A03F92}"/>
              </a:ext>
            </a:extLst>
          </p:cNvPr>
          <p:cNvSpPr txBox="1"/>
          <p:nvPr/>
        </p:nvSpPr>
        <p:spPr>
          <a:xfrm>
            <a:off x="-437322" y="2915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2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32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Saturn Constraints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010" y="1507155"/>
            <a:ext cx="5923990" cy="4963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159" y="1507154"/>
            <a:ext cx="5867291" cy="4963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211" y="1660654"/>
            <a:ext cx="4162697" cy="364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978" y="1718103"/>
            <a:ext cx="3754828" cy="2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0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5292" y="27952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Bonus Slides!</a:t>
            </a:r>
          </a:p>
        </p:txBody>
      </p:sp>
    </p:spTree>
    <p:extLst>
      <p:ext uri="{BB962C8B-B14F-4D97-AF65-F5344CB8AC3E}">
        <p14:creationId xmlns:p14="http://schemas.microsoft.com/office/powerpoint/2010/main" val="401838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97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Kernel 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6726" y="1063055"/>
            <a:ext cx="6946922" cy="56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97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Linearity Test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7958" y="1035398"/>
            <a:ext cx="6610142" cy="56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97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Recovery Test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4123" y="1134651"/>
            <a:ext cx="6503754" cy="55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6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97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Inversions with Differential Rotation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813847"/>
            <a:ext cx="10515600" cy="14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3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bservedMo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13324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6411" y="0"/>
            <a:ext cx="171558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968" y="0"/>
            <a:ext cx="10157254" cy="1005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827" y="197708"/>
            <a:ext cx="1003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the gaps occur and what they look like tell us what modes currently exist within Saturn.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EF4C3-EA6D-4BB9-8409-5EDAD3E1FDC3}"/>
              </a:ext>
            </a:extLst>
          </p:cNvPr>
          <p:cNvSpPr txBox="1"/>
          <p:nvPr/>
        </p:nvSpPr>
        <p:spPr>
          <a:xfrm>
            <a:off x="0" y="6454346"/>
            <a:ext cx="368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white"/>
                </a:solidFill>
              </a:rPr>
              <a:t>Nicholson &amp; </a:t>
            </a:r>
            <a:r>
              <a:rPr lang="en-US" sz="1200" dirty="0" err="1">
                <a:solidFill>
                  <a:prstClr val="white"/>
                </a:solidFill>
              </a:rPr>
              <a:t>Hedman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200" dirty="0" err="1">
                <a:solidFill>
                  <a:prstClr val="white"/>
                </a:solidFill>
              </a:rPr>
              <a:t>Kronoseismology</a:t>
            </a:r>
            <a:r>
              <a:rPr lang="en-US" sz="1200" dirty="0">
                <a:solidFill>
                  <a:prstClr val="white"/>
                </a:solidFill>
              </a:rPr>
              <a:t> II </a:t>
            </a:r>
          </a:p>
        </p:txBody>
      </p:sp>
    </p:spTree>
    <p:extLst>
      <p:ext uri="{BB962C8B-B14F-4D97-AF65-F5344CB8AC3E}">
        <p14:creationId xmlns:p14="http://schemas.microsoft.com/office/powerpoint/2010/main" val="199271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Inverse Problem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22" y="1507524"/>
            <a:ext cx="8579069" cy="168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34" y="4622842"/>
            <a:ext cx="5067300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589" y="3318752"/>
            <a:ext cx="6664411" cy="35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1859" y="1371771"/>
            <a:ext cx="5964463" cy="518064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32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1) Create Saturn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56" y="1371114"/>
            <a:ext cx="4697857" cy="5169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017" y="6550223"/>
            <a:ext cx="2150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Fuller 2014</a:t>
            </a:r>
          </a:p>
        </p:txBody>
      </p:sp>
    </p:spTree>
    <p:extLst>
      <p:ext uri="{BB962C8B-B14F-4D97-AF65-F5344CB8AC3E}">
        <p14:creationId xmlns:p14="http://schemas.microsoft.com/office/powerpoint/2010/main" val="120467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611" y="103216"/>
            <a:ext cx="1169773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2) Calculate Mode Frequencies and </a:t>
            </a:r>
            <a:r>
              <a:rPr lang="en-US" dirty="0" err="1">
                <a:solidFill>
                  <a:schemeClr val="bg1"/>
                </a:solidFill>
              </a:rPr>
              <a:t>Eigenfunctions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89" y="1759798"/>
            <a:ext cx="6188145" cy="4450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162" y="1759798"/>
            <a:ext cx="5778749" cy="4450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3514" y="1993556"/>
            <a:ext cx="1845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100,000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10.57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905103" y="2191265"/>
            <a:ext cx="486032" cy="8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905103" y="2732220"/>
            <a:ext cx="568411" cy="1252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239633" y="3465745"/>
            <a:ext cx="24713" cy="519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3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129" y="1032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model is closest to Saturn?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8" y="1351005"/>
            <a:ext cx="5725298" cy="55069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Run a Monte Carlo for parameter space of convergent models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Minimize Chi-Square for frequencies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 = 4.4837</a:t>
            </a:r>
          </a:p>
          <a:p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baseline="-25000" dirty="0" err="1">
                <a:solidFill>
                  <a:schemeClr val="bg1"/>
                </a:solidFill>
              </a:rPr>
              <a:t>in</a:t>
            </a:r>
            <a:r>
              <a:rPr lang="en-US" dirty="0">
                <a:solidFill>
                  <a:schemeClr val="bg1"/>
                </a:solidFill>
              </a:rPr>
              <a:t> = 0.0971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baseline="-25000" dirty="0">
                <a:solidFill>
                  <a:schemeClr val="bg1"/>
                </a:solidFill>
              </a:rPr>
              <a:t>out</a:t>
            </a:r>
            <a:r>
              <a:rPr lang="en-US" dirty="0">
                <a:solidFill>
                  <a:schemeClr val="bg1"/>
                </a:solidFill>
              </a:rPr>
              <a:t> = 0.4138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7" y="2361427"/>
            <a:ext cx="4305300" cy="43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27" y="2799577"/>
            <a:ext cx="2495550" cy="44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430" y="226422"/>
            <a:ext cx="4135232" cy="6396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086" y="3732225"/>
            <a:ext cx="3367141" cy="10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32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3) Calculate Kernels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9833" y="1428779"/>
            <a:ext cx="11492334" cy="4871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7438" y="6409038"/>
            <a:ext cx="209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= 10, m = 7 f-mode</a:t>
            </a:r>
          </a:p>
        </p:txBody>
      </p:sp>
    </p:spTree>
    <p:extLst>
      <p:ext uri="{BB962C8B-B14F-4D97-AF65-F5344CB8AC3E}">
        <p14:creationId xmlns:p14="http://schemas.microsoft.com/office/powerpoint/2010/main" val="132391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56517"/>
            <a:ext cx="10515600" cy="9262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4) Perform the inversion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892" y="1124487"/>
            <a:ext cx="6593649" cy="5700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59" y="3158103"/>
            <a:ext cx="4976167" cy="9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9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32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5)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842" y="1273689"/>
            <a:ext cx="5907057" cy="5031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732" y="1273688"/>
            <a:ext cx="5816426" cy="50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884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168</Words>
  <Application>Microsoft Macintosh PowerPoint</Application>
  <PresentationFormat>Widescreen</PresentationFormat>
  <Paragraphs>38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Constraints on Saturn’s Deep Interior from Seismic Inversions</vt:lpstr>
      <vt:lpstr>PowerPoint Presentation</vt:lpstr>
      <vt:lpstr>The Inverse Problem</vt:lpstr>
      <vt:lpstr>1) Create Saturn Models</vt:lpstr>
      <vt:lpstr>2) Calculate Mode Frequencies and Eigenfunctions</vt:lpstr>
      <vt:lpstr>Which model is closest to Saturn?</vt:lpstr>
      <vt:lpstr>3) Calculate Kernels</vt:lpstr>
      <vt:lpstr>4) Perform the inversion</vt:lpstr>
      <vt:lpstr>5) Results</vt:lpstr>
      <vt:lpstr>New Saturn Constraints</vt:lpstr>
      <vt:lpstr>Bonus Slides!</vt:lpstr>
      <vt:lpstr>Kernel Comparison</vt:lpstr>
      <vt:lpstr>Linearity Test</vt:lpstr>
      <vt:lpstr>Recovery Test</vt:lpstr>
      <vt:lpstr>Inversions with Differential Rotation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Dederick</dc:creator>
  <cp:lastModifiedBy>Microsoft Office User</cp:lastModifiedBy>
  <cp:revision>11</cp:revision>
  <dcterms:created xsi:type="dcterms:W3CDTF">2018-08-14T04:37:30Z</dcterms:created>
  <dcterms:modified xsi:type="dcterms:W3CDTF">2018-08-16T21:17:49Z</dcterms:modified>
</cp:coreProperties>
</file>